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2" r:id="rId2"/>
    <p:sldId id="272" r:id="rId3"/>
    <p:sldId id="256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4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55448" cy="15544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microsoft.com/office/2007/relationships/hdphoto" Target="../media/hdphoto1.wdp"/><Relationship Id="rId7" Type="http://schemas.microsoft.com/office/2007/relationships/hdphoto" Target="../media/hdphoto2.wdp"/><Relationship Id="rId12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jpg"/><Relationship Id="rId4" Type="http://schemas.openxmlformats.org/officeDocument/2006/relationships/image" Target="../media/image3.jp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pollo-live.firebaseapp.com/home/demobit2019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goo.gl/QryRWP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57AEBB84-20DC-48E0-B889-0E96DEB798C8}"/>
              </a:ext>
            </a:extLst>
          </p:cNvPr>
          <p:cNvSpPr txBox="1">
            <a:spLocks/>
          </p:cNvSpPr>
          <p:nvPr/>
        </p:nvSpPr>
        <p:spPr>
          <a:xfrm>
            <a:off x="1757889" y="2974946"/>
            <a:ext cx="8676222" cy="908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000" b="1" dirty="0">
                <a:solidFill>
                  <a:schemeClr val="bg1"/>
                </a:solidFill>
              </a:rPr>
              <a:t>Submerged</a:t>
            </a:r>
          </a:p>
        </p:txBody>
      </p:sp>
    </p:spTree>
    <p:extLst>
      <p:ext uri="{BB962C8B-B14F-4D97-AF65-F5344CB8AC3E}">
        <p14:creationId xmlns:p14="http://schemas.microsoft.com/office/powerpoint/2010/main" val="266576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human png">
            <a:extLst>
              <a:ext uri="{FF2B5EF4-FFF2-40B4-BE49-F238E27FC236}">
                <a16:creationId xmlns:a16="http://schemas.microsoft.com/office/drawing/2014/main" id="{0269CE2A-9F7D-4E75-9494-BC7A52615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133" y="877811"/>
            <a:ext cx="2642616" cy="264261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A3DEC7B-964B-4C02-B418-C0E34F8DA978}"/>
              </a:ext>
            </a:extLst>
          </p:cNvPr>
          <p:cNvGrpSpPr/>
          <p:nvPr/>
        </p:nvGrpSpPr>
        <p:grpSpPr>
          <a:xfrm>
            <a:off x="8894064" y="827407"/>
            <a:ext cx="2176272" cy="3248086"/>
            <a:chOff x="5078563" y="3017597"/>
            <a:chExt cx="2573134" cy="38404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A311262-5AAB-4578-BC49-F1AC1CCE4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7917" y="3192753"/>
              <a:ext cx="1463818" cy="3008960"/>
            </a:xfrm>
            <a:prstGeom prst="rect">
              <a:avLst/>
            </a:prstGeom>
          </p:spPr>
        </p:pic>
        <p:pic>
          <p:nvPicPr>
            <p:cNvPr id="2056" name="Picture 8" descr="Image result for mobile phone png">
              <a:extLst>
                <a:ext uri="{FF2B5EF4-FFF2-40B4-BE49-F238E27FC236}">
                  <a16:creationId xmlns:a16="http://schemas.microsoft.com/office/drawing/2014/main" id="{84B60550-C942-4207-9950-6CD0ABBB54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8563" y="3017597"/>
              <a:ext cx="2573134" cy="3840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36772713-3F0E-4F50-8608-1A846836A2A8}"/>
              </a:ext>
            </a:extLst>
          </p:cNvPr>
          <p:cNvSpPr/>
          <p:nvPr/>
        </p:nvSpPr>
        <p:spPr>
          <a:xfrm flipH="1">
            <a:off x="8130506" y="4697162"/>
            <a:ext cx="608110" cy="90810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8" name="Picture 10" descr="Related image">
            <a:extLst>
              <a:ext uri="{FF2B5EF4-FFF2-40B4-BE49-F238E27FC236}">
                <a16:creationId xmlns:a16="http://schemas.microsoft.com/office/drawing/2014/main" id="{396AF5C0-D174-4349-8982-C7D3551A8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776" y="1071496"/>
            <a:ext cx="2135209" cy="213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E6D8A57-8070-4C9D-9622-F0DE1ABB898F}"/>
              </a:ext>
            </a:extLst>
          </p:cNvPr>
          <p:cNvGrpSpPr/>
          <p:nvPr/>
        </p:nvGrpSpPr>
        <p:grpSpPr>
          <a:xfrm>
            <a:off x="8470503" y="4338515"/>
            <a:ext cx="3023394" cy="2291012"/>
            <a:chOff x="3947569" y="3739896"/>
            <a:chExt cx="3692538" cy="27980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19F970E-74C7-4E6B-AC1C-85D2D41ED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91549" y="3770484"/>
              <a:ext cx="2613148" cy="1959861"/>
            </a:xfrm>
            <a:prstGeom prst="rect">
              <a:avLst/>
            </a:prstGeom>
          </p:spPr>
        </p:pic>
        <p:pic>
          <p:nvPicPr>
            <p:cNvPr id="2060" name="Picture 12" descr="Image result for notebook png">
              <a:extLst>
                <a:ext uri="{FF2B5EF4-FFF2-40B4-BE49-F238E27FC236}">
                  <a16:creationId xmlns:a16="http://schemas.microsoft.com/office/drawing/2014/main" id="{BDBF280B-CBE8-4DD4-9342-A42566248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7569" y="3739896"/>
              <a:ext cx="3692538" cy="2798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C6CE5B9D-BB59-4326-B86C-782F3F7582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4249" y="3651295"/>
            <a:ext cx="2263150" cy="3017533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DA0BBEBE-2C84-425A-BADF-4D297850C9B6}"/>
              </a:ext>
            </a:extLst>
          </p:cNvPr>
          <p:cNvSpPr/>
          <p:nvPr/>
        </p:nvSpPr>
        <p:spPr>
          <a:xfrm flipH="1">
            <a:off x="3560064" y="4697163"/>
            <a:ext cx="607232" cy="90810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A7584FD0-C94A-4EC2-93B7-41739F014D77}"/>
              </a:ext>
            </a:extLst>
          </p:cNvPr>
          <p:cNvSpPr/>
          <p:nvPr/>
        </p:nvSpPr>
        <p:spPr>
          <a:xfrm rot="16200000" flipH="1">
            <a:off x="9787377" y="3731684"/>
            <a:ext cx="314866" cy="978603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2A5172DB-4996-421E-A5CA-97CB036EB624}"/>
              </a:ext>
            </a:extLst>
          </p:cNvPr>
          <p:cNvSpPr/>
          <p:nvPr/>
        </p:nvSpPr>
        <p:spPr>
          <a:xfrm rot="5400000" flipH="1">
            <a:off x="2143529" y="3032085"/>
            <a:ext cx="444590" cy="79383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8" name="Picture 20" descr="Image result for tree network png">
            <a:extLst>
              <a:ext uri="{FF2B5EF4-FFF2-40B4-BE49-F238E27FC236}">
                <a16:creationId xmlns:a16="http://schemas.microsoft.com/office/drawing/2014/main" id="{DCDB54F7-1440-4674-9840-B2521F8AB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452" y="4243564"/>
            <a:ext cx="3897327" cy="186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57AEBB84-20DC-48E0-B889-0E96DEB798C8}"/>
              </a:ext>
            </a:extLst>
          </p:cNvPr>
          <p:cNvSpPr txBox="1">
            <a:spLocks/>
          </p:cNvSpPr>
          <p:nvPr/>
        </p:nvSpPr>
        <p:spPr>
          <a:xfrm>
            <a:off x="1757889" y="164592"/>
            <a:ext cx="8676222" cy="908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000" b="1" dirty="0">
                <a:solidFill>
                  <a:schemeClr val="bg1"/>
                </a:solidFill>
              </a:rPr>
              <a:t>Submerged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14E4A8C6-4EF5-4919-B9ED-9ACDF1B14A03}"/>
              </a:ext>
            </a:extLst>
          </p:cNvPr>
          <p:cNvSpPr txBox="1">
            <a:spLocks/>
          </p:cNvSpPr>
          <p:nvPr/>
        </p:nvSpPr>
        <p:spPr>
          <a:xfrm>
            <a:off x="3771121" y="3644695"/>
            <a:ext cx="4663440" cy="510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SARSA Lambda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2224FDB1-A9FE-46A5-A075-BAE4A46052E0}"/>
              </a:ext>
            </a:extLst>
          </p:cNvPr>
          <p:cNvSpPr/>
          <p:nvPr/>
        </p:nvSpPr>
        <p:spPr>
          <a:xfrm>
            <a:off x="7782105" y="1745065"/>
            <a:ext cx="608110" cy="90810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EB86EC1-C20F-4ED1-BFD3-1BA98BE7710F}"/>
              </a:ext>
            </a:extLst>
          </p:cNvPr>
          <p:cNvSpPr/>
          <p:nvPr/>
        </p:nvSpPr>
        <p:spPr>
          <a:xfrm>
            <a:off x="4032294" y="1745065"/>
            <a:ext cx="608110" cy="90810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94F3291-D099-444C-AA76-E5DFBD21588C}"/>
              </a:ext>
            </a:extLst>
          </p:cNvPr>
          <p:cNvSpPr txBox="1">
            <a:spLocks/>
          </p:cNvSpPr>
          <p:nvPr/>
        </p:nvSpPr>
        <p:spPr>
          <a:xfrm>
            <a:off x="3789755" y="6300759"/>
            <a:ext cx="4663440" cy="510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08595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 animBg="1"/>
      <p:bldP spid="26" grpId="0" animBg="1"/>
      <p:bldP spid="27" grpId="0" animBg="1"/>
      <p:bldP spid="32" grpId="0"/>
      <p:bldP spid="20" grpId="0" animBg="1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58BD8-FE3B-47B6-96C9-1B1C7AB6A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7889" y="185616"/>
            <a:ext cx="8676222" cy="908108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Submerged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D4E24F-9768-420E-9898-FD1839005A3A}"/>
              </a:ext>
            </a:extLst>
          </p:cNvPr>
          <p:cNvSpPr txBox="1"/>
          <p:nvPr/>
        </p:nvSpPr>
        <p:spPr>
          <a:xfrm>
            <a:off x="1094470" y="6161370"/>
            <a:ext cx="10003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https://apollo-live.firebaseapp.com/home/demobit2019</a:t>
            </a:r>
            <a:endParaRPr lang="en-US" sz="2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4B86736-A78F-4EA5-8C6A-05761410A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43" y="2496312"/>
            <a:ext cx="3264408" cy="32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3DAAEC-A532-48C8-AAA2-B38C5F347E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333" b="29600"/>
          <a:stretch/>
        </p:blipFill>
        <p:spPr>
          <a:xfrm>
            <a:off x="7814854" y="2473841"/>
            <a:ext cx="3712900" cy="328687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4B22BE0D-CA84-473C-970F-CCC5FA3A7F4F}"/>
              </a:ext>
            </a:extLst>
          </p:cNvPr>
          <p:cNvSpPr txBox="1">
            <a:spLocks/>
          </p:cNvSpPr>
          <p:nvPr/>
        </p:nvSpPr>
        <p:spPr>
          <a:xfrm>
            <a:off x="7339584" y="1610009"/>
            <a:ext cx="4663440" cy="829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dirty="0">
                <a:solidFill>
                  <a:srgbClr val="C00000"/>
                </a:solidFill>
              </a:rPr>
              <a:t>Listen &amp; Vote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249F434-5F69-4ECB-B29B-F635346F4861}"/>
              </a:ext>
            </a:extLst>
          </p:cNvPr>
          <p:cNvSpPr/>
          <p:nvPr/>
        </p:nvSpPr>
        <p:spPr>
          <a:xfrm>
            <a:off x="7021618" y="2717840"/>
            <a:ext cx="571706" cy="461564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5C2FAA-DDB7-4FD3-9EE4-6EC150511E66}"/>
              </a:ext>
            </a:extLst>
          </p:cNvPr>
          <p:cNvSpPr txBox="1"/>
          <p:nvPr/>
        </p:nvSpPr>
        <p:spPr>
          <a:xfrm>
            <a:off x="4929119" y="2594679"/>
            <a:ext cx="2004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</a:rPr>
              <a:t>Keep channel</a:t>
            </a:r>
          </a:p>
          <a:p>
            <a:pPr algn="ctr"/>
            <a:r>
              <a:rPr lang="en-US" sz="2000" b="1" dirty="0">
                <a:solidFill>
                  <a:srgbClr val="FFC000"/>
                </a:solidFill>
              </a:rPr>
              <a:t>‘demobit2019’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9FAFBB-FA58-429F-BB74-9BEDD4F95FC1}"/>
              </a:ext>
            </a:extLst>
          </p:cNvPr>
          <p:cNvSpPr txBox="1"/>
          <p:nvPr/>
        </p:nvSpPr>
        <p:spPr>
          <a:xfrm>
            <a:off x="4970692" y="3509443"/>
            <a:ext cx="1935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</a:rPr>
              <a:t>Showing what</a:t>
            </a:r>
          </a:p>
          <a:p>
            <a:pPr algn="ctr"/>
            <a:r>
              <a:rPr lang="en-US" sz="2000" b="1" dirty="0">
                <a:solidFill>
                  <a:srgbClr val="FFC000"/>
                </a:solidFill>
              </a:rPr>
              <a:t>You vote for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8E869C-11DC-4AAB-8952-B90C4659DE3C}"/>
              </a:ext>
            </a:extLst>
          </p:cNvPr>
          <p:cNvSpPr txBox="1"/>
          <p:nvPr/>
        </p:nvSpPr>
        <p:spPr>
          <a:xfrm>
            <a:off x="5091822" y="4442131"/>
            <a:ext cx="1838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</a:rPr>
              <a:t>Press Like or</a:t>
            </a:r>
          </a:p>
          <a:p>
            <a:pPr algn="ctr"/>
            <a:r>
              <a:rPr lang="en-US" sz="2000" b="1" dirty="0">
                <a:solidFill>
                  <a:srgbClr val="FFC000"/>
                </a:solidFill>
              </a:rPr>
              <a:t>Dislike button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9381CDB0-3518-4595-BCE8-811BBE54772C}"/>
              </a:ext>
            </a:extLst>
          </p:cNvPr>
          <p:cNvSpPr/>
          <p:nvPr/>
        </p:nvSpPr>
        <p:spPr>
          <a:xfrm>
            <a:off x="7021618" y="3632604"/>
            <a:ext cx="571706" cy="461564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FD3574F-097C-47E2-BCFF-D99E96747C6D}"/>
              </a:ext>
            </a:extLst>
          </p:cNvPr>
          <p:cNvSpPr/>
          <p:nvPr/>
        </p:nvSpPr>
        <p:spPr>
          <a:xfrm>
            <a:off x="7005435" y="4565291"/>
            <a:ext cx="571706" cy="461564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23B613-ABD1-4210-8279-FA5DD1A37EE4}"/>
              </a:ext>
            </a:extLst>
          </p:cNvPr>
          <p:cNvSpPr txBox="1"/>
          <p:nvPr/>
        </p:nvSpPr>
        <p:spPr>
          <a:xfrm>
            <a:off x="5250216" y="1901916"/>
            <a:ext cx="1383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</a:rPr>
              <a:t>Open URL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CE719EF5-55A1-4FDB-A755-3352A9E51CE6}"/>
              </a:ext>
            </a:extLst>
          </p:cNvPr>
          <p:cNvSpPr/>
          <p:nvPr/>
        </p:nvSpPr>
        <p:spPr>
          <a:xfrm flipH="1">
            <a:off x="4555303" y="1873542"/>
            <a:ext cx="536519" cy="461564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5314E5-1F8E-4695-82EB-A68D7E1890D0}"/>
              </a:ext>
            </a:extLst>
          </p:cNvPr>
          <p:cNvSpPr txBox="1"/>
          <p:nvPr/>
        </p:nvSpPr>
        <p:spPr>
          <a:xfrm>
            <a:off x="914846" y="1336370"/>
            <a:ext cx="33874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</a:t>
            </a:r>
          </a:p>
          <a:p>
            <a:pPr algn="ctr"/>
            <a:r>
              <a:rPr lang="en-US" sz="3600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bit.ly/subm3rg</a:t>
            </a:r>
          </a:p>
        </p:txBody>
      </p:sp>
    </p:spTree>
    <p:extLst>
      <p:ext uri="{BB962C8B-B14F-4D97-AF65-F5344CB8AC3E}">
        <p14:creationId xmlns:p14="http://schemas.microsoft.com/office/powerpoint/2010/main" val="2032720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1478</TotalTime>
  <Words>45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Century Gothic</vt:lpstr>
      <vt:lpstr>Mesh</vt:lpstr>
      <vt:lpstr>PowerPoint Presentation</vt:lpstr>
      <vt:lpstr>PowerPoint Presentation</vt:lpstr>
      <vt:lpstr>Submerged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Submerged</dc:title>
  <dc:creator>Kornel Kabele</dc:creator>
  <cp:lastModifiedBy>Kornel Kabele</cp:lastModifiedBy>
  <cp:revision>18</cp:revision>
  <dcterms:created xsi:type="dcterms:W3CDTF">2019-01-31T21:11:46Z</dcterms:created>
  <dcterms:modified xsi:type="dcterms:W3CDTF">2019-02-02T13:36:55Z</dcterms:modified>
</cp:coreProperties>
</file>